
<file path=[Content_Types].xml><?xml version="1.0" encoding="utf-8"?>
<Types xmlns="http://schemas.openxmlformats.org/package/2006/content-types">
  <Default Extension="vml" ContentType="application/vnd.openxmlformats-officedocument.vmlDrawing"/>
  <Default Extension="xlsx" ContentType="application/vnd.openxmlformats-officedocument.spreadsheetml.sheet"/>
  <Default Extension="bin" ContentType="application/vnd.openxmlformats-officedocument.oleObject"/>
  <Default Extension="png" ContentType="image/png"/>
  <Default Extension="m4a" ContentType="audio/mp4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20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39722A4-B7DD-4972-B8CF-0A4F6863DCFD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F39722A4-B7DD-4972-B8CF-0A4F6863DCFD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8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sv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package" Target="../embeddings/Workbook1.xlsx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tags" Target="../tags/tag1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>
                <a:solidFill>
                  <a:schemeClr val="bg1"/>
                </a:solidFill>
              </a:rPr>
              <a:t>Tasca 3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3048000" y="5202238"/>
            <a:ext cx="9144000" cy="1655762"/>
          </a:xfrm>
        </p:spPr>
        <p:txBody>
          <a:bodyPr/>
          <a:lstStyle/>
          <a:p>
            <a:pPr algn="r"/>
            <a:r>
              <a:rPr lang="en-US" altLang="zh-CN"/>
              <a:t>Ian Franco Salas</a:t>
            </a:r>
            <a:endParaRPr lang="en-US" altLang="zh-CN"/>
          </a:p>
          <a:p>
            <a:pPr algn="r"/>
            <a:r>
              <a:rPr lang="en-US" altLang="zh-CN"/>
              <a:t>AO 1r SMX</a:t>
            </a:r>
            <a:endParaRPr lang="en-US" altLang="zh-CN"/>
          </a:p>
          <a:p>
            <a:pPr algn="r"/>
            <a:r>
              <a:rPr lang="en-US" altLang="zh-CN"/>
              <a:t>2024</a:t>
            </a:r>
            <a:endParaRPr lang="en-US" altLang="zh-CN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full pdf amb una imatge de fons</a:t>
            </a:r>
            <a:endParaRPr lang="en-US"/>
          </a:p>
        </p:txBody>
      </p:sp>
      <p:graphicFrame>
        <p:nvGraphicFramePr>
          <p:cNvPr id="7" name="Content Placeholder 6">
            <a:hlinkClick r:id="" action="ppaction://ole?verb="/>
          </p:cNvPr>
          <p:cNvGraphicFramePr>
            <a:graphicFrameLocks noChangeAspect="1"/>
          </p:cNvGraphicFramePr>
          <p:nvPr>
            <p:ph idx="1"/>
          </p:nvPr>
        </p:nvGraphicFramePr>
        <p:xfrm>
          <a:off x="5523865" y="3291205"/>
          <a:ext cx="1143000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" r:id="rId1" imgW="1143000" imgH="1143000" progId="Package">
                  <p:embed/>
                </p:oleObj>
              </mc:Choice>
              <mc:Fallback>
                <p:oleObj name="" r:id="rId1" imgW="1143000" imgH="1143000" progId="Package">
                  <p:embed/>
                  <p:pic>
                    <p:nvPicPr>
                      <p:cNvPr id="0" name="Picture 102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523865" y="3291205"/>
                        <a:ext cx="1143000" cy="114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factura de la tasca 3</a:t>
            </a:r>
            <a:endParaRPr lang="en-US"/>
          </a:p>
        </p:txBody>
      </p:sp>
      <p:graphicFrame>
        <p:nvGraphicFramePr>
          <p:cNvPr id="4" name="Content Placeholder 3">
            <a:hlinkClick r:id="" action="ppaction://ole?verb="/>
          </p:cNvPr>
          <p:cNvGraphicFramePr>
            <a:graphicFrameLocks noChangeAspect="1"/>
          </p:cNvGraphicFramePr>
          <p:nvPr>
            <p:ph idx="1"/>
          </p:nvPr>
        </p:nvGraphicFramePr>
        <p:xfrm>
          <a:off x="2143760" y="2064385"/>
          <a:ext cx="8571230" cy="44557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" r:id="rId1" imgW="13211175" imgH="6867525" progId="Excel.Sheet.12">
                  <p:embed/>
                </p:oleObj>
              </mc:Choice>
              <mc:Fallback>
                <p:oleObj name="" r:id="rId1" imgW="13211175" imgH="6867525" progId="Excel.Sheet.12">
                  <p:embed/>
                  <p:pic>
                    <p:nvPicPr>
                      <p:cNvPr id="0" name="Picture 204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143760" y="2064385"/>
                        <a:ext cx="8571230" cy="44557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Avatar de la tasca 5</a:t>
            </a:r>
            <a:endParaRPr lang="en-US"/>
          </a:p>
        </p:txBody>
      </p:sp>
      <p:pic>
        <p:nvPicPr>
          <p:cNvPr id="4" name="Content Placeholder 3" descr="IA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780790" y="1600200"/>
            <a:ext cx="4629150" cy="452628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podcast fet en la tasca 6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Ian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86755" y="2540635"/>
            <a:ext cx="619125" cy="61912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edge/>
      </p:transition>
    </mc:Choice>
    <mc:Fallback>
      <p:transition spd="slow">
        <p:wedg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084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vídeo-tutorial fet a la tasca 6</a:t>
            </a:r>
            <a:endParaRPr lang="en-US"/>
          </a:p>
        </p:txBody>
      </p:sp>
      <p:pic>
        <p:nvPicPr>
          <p:cNvPr id="4" name="Tasca6_video_ex2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072922" y="1600200"/>
            <a:ext cx="8046156" cy="452596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Taula 4x3 comparant Drive i Zoho</a:t>
            </a:r>
            <a:endParaRPr lang="en-US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609600" y="1600200"/>
          <a:ext cx="109728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/>
                <a:gridCol w="3657600"/>
                <a:gridCol w="365760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Drive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Zoho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 partir de 6,00 US$/mes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Preu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 partir de 3,00 €/mes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No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API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Si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4,6/5 (27.423)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Calificació General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4,7/5 (59)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8"/>
      </p:transition>
    </mc:Choice>
    <mc:Fallback>
      <p:transition spd="slow">
        <p:wheel spokes="8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gràfic de barres fet en la tasca 3</a:t>
            </a:r>
            <a:endParaRPr lang="en-US"/>
          </a:p>
        </p:txBody>
      </p:sp>
      <p:pic>
        <p:nvPicPr>
          <p:cNvPr id="4" name="Content Placeholder 3" descr="Quadern del professor_Nota Final i No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37865" y="2096135"/>
            <a:ext cx="5715000" cy="353377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/>
      </p:transition>
    </mc:Choice>
    <mc:Fallback>
      <p:transition spd="slow">
        <p:blinds/>
      </p:transition>
    </mc:Fallback>
  </mc:AlternateContent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347</Words>
  <Application>WPS Presentation</Application>
  <PresentationFormat>宽屏</PresentationFormat>
  <Paragraphs>58</Paragraphs>
  <Slides>8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22" baseType="lpstr">
      <vt:lpstr>Arial</vt:lpstr>
      <vt:lpstr>SimSun</vt:lpstr>
      <vt:lpstr>Wingdings</vt:lpstr>
      <vt:lpstr>Nimbus Roman No9 L</vt:lpstr>
      <vt:lpstr>Arial Black</vt:lpstr>
      <vt:lpstr>Microsoft YaHei</vt:lpstr>
      <vt:lpstr>Droid Sans Fallback</vt:lpstr>
      <vt:lpstr>Arial Unicode MS</vt:lpstr>
      <vt:lpstr>SimSun</vt:lpstr>
      <vt:lpstr>SimSun</vt:lpstr>
      <vt:lpstr>OpenSymbol</vt:lpstr>
      <vt:lpstr>Default Design</vt:lpstr>
      <vt:lpstr>Excel.Sheet.12</vt:lpstr>
      <vt:lpstr>Package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cicles</cp:lastModifiedBy>
  <cp:revision>7</cp:revision>
  <dcterms:created xsi:type="dcterms:W3CDTF">2024-05-14T11:11:46Z</dcterms:created>
  <dcterms:modified xsi:type="dcterms:W3CDTF">2024-05-14T11:11:46Z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1033-11.1.0.11704</vt:lpwstr>
  </property>
  <property fmtid="{D5CDD505-2E9C-101B-9397-08002B2CF9AE}" pid="3" name="ICV">
    <vt:lpwstr/>
  </property>
</Properties>
</file>